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E0BCD-6899-8148-ABB5-9EC53F877194}" type="datetimeFigureOut">
              <a:rPr lang="en-US" smtClean="0"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9332D-C860-134A-9273-04EA9228EF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P01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6195" y="1541997"/>
            <a:ext cx="784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Early </a:t>
            </a:r>
          </a:p>
          <a:p>
            <a:r>
              <a:rPr lang="en-US" dirty="0" smtClean="0"/>
              <a:t>calcite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30163" y="2346173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Late </a:t>
            </a:r>
          </a:p>
          <a:p>
            <a:r>
              <a:rPr lang="en-US" dirty="0" smtClean="0"/>
              <a:t>quartz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44637" y="699730"/>
            <a:ext cx="258552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Station TVBA021 – typical </a:t>
            </a:r>
          </a:p>
          <a:p>
            <a:r>
              <a:rPr lang="en-US" dirty="0" smtClean="0"/>
              <a:t>quartz-carbonate veining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</Words>
  <Application>Microsoft Macintosh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1</cp:revision>
  <dcterms:created xsi:type="dcterms:W3CDTF">2011-11-29T00:34:34Z</dcterms:created>
  <dcterms:modified xsi:type="dcterms:W3CDTF">2011-11-29T00:40:18Z</dcterms:modified>
</cp:coreProperties>
</file>