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72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F9088-6D6A-E542-81C6-A5541CA7C452}" type="datetimeFigureOut">
              <a:rPr lang="en-US" smtClean="0"/>
              <a:t>12/8/11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BE02-9F28-9646-8B81-D2EC4609EE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F9088-6D6A-E542-81C6-A5541CA7C452}" type="datetimeFigureOut">
              <a:rPr lang="en-US" smtClean="0"/>
              <a:t>12/8/11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BE02-9F28-9646-8B81-D2EC4609EE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F9088-6D6A-E542-81C6-A5541CA7C452}" type="datetimeFigureOut">
              <a:rPr lang="en-US" smtClean="0"/>
              <a:t>12/8/11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BE02-9F28-9646-8B81-D2EC4609EE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F9088-6D6A-E542-81C6-A5541CA7C452}" type="datetimeFigureOut">
              <a:rPr lang="en-US" smtClean="0"/>
              <a:t>12/8/11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BE02-9F28-9646-8B81-D2EC4609EE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F9088-6D6A-E542-81C6-A5541CA7C452}" type="datetimeFigureOut">
              <a:rPr lang="en-US" smtClean="0"/>
              <a:t>12/8/11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BE02-9F28-9646-8B81-D2EC4609EE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F9088-6D6A-E542-81C6-A5541CA7C452}" type="datetimeFigureOut">
              <a:rPr lang="en-US" smtClean="0"/>
              <a:t>12/8/11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BE02-9F28-9646-8B81-D2EC4609EE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F9088-6D6A-E542-81C6-A5541CA7C452}" type="datetimeFigureOut">
              <a:rPr lang="en-US" smtClean="0"/>
              <a:t>12/8/11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BE02-9F28-9646-8B81-D2EC4609EE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F9088-6D6A-E542-81C6-A5541CA7C452}" type="datetimeFigureOut">
              <a:rPr lang="en-US" smtClean="0"/>
              <a:t>12/8/11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BE02-9F28-9646-8B81-D2EC4609EE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F9088-6D6A-E542-81C6-A5541CA7C452}" type="datetimeFigureOut">
              <a:rPr lang="en-US" smtClean="0"/>
              <a:t>12/8/11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BE02-9F28-9646-8B81-D2EC4609EE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F9088-6D6A-E542-81C6-A5541CA7C452}" type="datetimeFigureOut">
              <a:rPr lang="en-US" smtClean="0"/>
              <a:t>12/8/11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BE02-9F28-9646-8B81-D2EC4609EE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F9088-6D6A-E542-81C6-A5541CA7C452}" type="datetimeFigureOut">
              <a:rPr lang="en-US" smtClean="0"/>
              <a:t>12/8/11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BE02-9F28-9646-8B81-D2EC4609EE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5F9088-6D6A-E542-81C6-A5541CA7C452}" type="datetimeFigureOut">
              <a:rPr lang="en-US" smtClean="0"/>
              <a:t>12/8/11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7BE02-9F28-9646-8B81-D2EC4609EE5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BA Aug2011 05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>
            <a:off x="1956767" y="2898264"/>
            <a:ext cx="3874659" cy="1079830"/>
          </a:xfrm>
          <a:custGeom>
            <a:avLst/>
            <a:gdLst>
              <a:gd name="connsiteX0" fmla="*/ 0 w 3874659"/>
              <a:gd name="connsiteY0" fmla="*/ 1079830 h 1079830"/>
              <a:gd name="connsiteX1" fmla="*/ 349886 w 3874659"/>
              <a:gd name="connsiteY1" fmla="*/ 911376 h 1079830"/>
              <a:gd name="connsiteX2" fmla="*/ 660895 w 3874659"/>
              <a:gd name="connsiteY2" fmla="*/ 781796 h 1079830"/>
              <a:gd name="connsiteX3" fmla="*/ 1101492 w 3874659"/>
              <a:gd name="connsiteY3" fmla="*/ 600385 h 1079830"/>
              <a:gd name="connsiteX4" fmla="*/ 1269955 w 3874659"/>
              <a:gd name="connsiteY4" fmla="*/ 548553 h 1079830"/>
              <a:gd name="connsiteX5" fmla="*/ 1451378 w 3874659"/>
              <a:gd name="connsiteY5" fmla="*/ 483763 h 1079830"/>
              <a:gd name="connsiteX6" fmla="*/ 1775346 w 3874659"/>
              <a:gd name="connsiteY6" fmla="*/ 431932 h 1079830"/>
              <a:gd name="connsiteX7" fmla="*/ 2125231 w 3874659"/>
              <a:gd name="connsiteY7" fmla="*/ 328268 h 1079830"/>
              <a:gd name="connsiteX8" fmla="*/ 2358488 w 3874659"/>
              <a:gd name="connsiteY8" fmla="*/ 276436 h 1079830"/>
              <a:gd name="connsiteX9" fmla="*/ 2643580 w 3874659"/>
              <a:gd name="connsiteY9" fmla="*/ 95025 h 1079830"/>
              <a:gd name="connsiteX10" fmla="*/ 2928672 w 3874659"/>
              <a:gd name="connsiteY10" fmla="*/ 4319 h 1079830"/>
              <a:gd name="connsiteX11" fmla="*/ 3148970 w 3874659"/>
              <a:gd name="connsiteY11" fmla="*/ 69109 h 1079830"/>
              <a:gd name="connsiteX12" fmla="*/ 3330393 w 3874659"/>
              <a:gd name="connsiteY12" fmla="*/ 263478 h 1079830"/>
              <a:gd name="connsiteX13" fmla="*/ 3576608 w 3874659"/>
              <a:gd name="connsiteY13" fmla="*/ 457847 h 1079830"/>
              <a:gd name="connsiteX14" fmla="*/ 3874659 w 3874659"/>
              <a:gd name="connsiteY14" fmla="*/ 639259 h 1079830"/>
              <a:gd name="connsiteX15" fmla="*/ 3874659 w 3874659"/>
              <a:gd name="connsiteY15" fmla="*/ 639259 h 1079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74659" h="1079830">
                <a:moveTo>
                  <a:pt x="0" y="1079830"/>
                </a:moveTo>
                <a:cubicBezTo>
                  <a:pt x="119868" y="1020439"/>
                  <a:pt x="239737" y="961048"/>
                  <a:pt x="349886" y="911376"/>
                </a:cubicBezTo>
                <a:cubicBezTo>
                  <a:pt x="460035" y="861704"/>
                  <a:pt x="660895" y="781796"/>
                  <a:pt x="660895" y="781796"/>
                </a:cubicBezTo>
                <a:lnTo>
                  <a:pt x="1101492" y="600385"/>
                </a:lnTo>
                <a:cubicBezTo>
                  <a:pt x="1203002" y="561511"/>
                  <a:pt x="1211641" y="567990"/>
                  <a:pt x="1269955" y="548553"/>
                </a:cubicBezTo>
                <a:cubicBezTo>
                  <a:pt x="1328269" y="529116"/>
                  <a:pt x="1367146" y="503200"/>
                  <a:pt x="1451378" y="483763"/>
                </a:cubicBezTo>
                <a:cubicBezTo>
                  <a:pt x="1535610" y="464326"/>
                  <a:pt x="1663037" y="457848"/>
                  <a:pt x="1775346" y="431932"/>
                </a:cubicBezTo>
                <a:cubicBezTo>
                  <a:pt x="1887655" y="406016"/>
                  <a:pt x="2028041" y="354184"/>
                  <a:pt x="2125231" y="328268"/>
                </a:cubicBezTo>
                <a:cubicBezTo>
                  <a:pt x="2222421" y="302352"/>
                  <a:pt x="2272096" y="315310"/>
                  <a:pt x="2358488" y="276436"/>
                </a:cubicBezTo>
                <a:cubicBezTo>
                  <a:pt x="2444880" y="237562"/>
                  <a:pt x="2548549" y="140378"/>
                  <a:pt x="2643580" y="95025"/>
                </a:cubicBezTo>
                <a:cubicBezTo>
                  <a:pt x="2738611" y="49672"/>
                  <a:pt x="2844440" y="8638"/>
                  <a:pt x="2928672" y="4319"/>
                </a:cubicBezTo>
                <a:cubicBezTo>
                  <a:pt x="3012904" y="0"/>
                  <a:pt x="3082016" y="25916"/>
                  <a:pt x="3148970" y="69109"/>
                </a:cubicBezTo>
                <a:cubicBezTo>
                  <a:pt x="3215924" y="112302"/>
                  <a:pt x="3259120" y="198688"/>
                  <a:pt x="3330393" y="263478"/>
                </a:cubicBezTo>
                <a:cubicBezTo>
                  <a:pt x="3401666" y="328268"/>
                  <a:pt x="3485897" y="395217"/>
                  <a:pt x="3576608" y="457847"/>
                </a:cubicBezTo>
                <a:cubicBezTo>
                  <a:pt x="3667319" y="520477"/>
                  <a:pt x="3874659" y="639259"/>
                  <a:pt x="3874659" y="639259"/>
                </a:cubicBezTo>
                <a:lnTo>
                  <a:pt x="3874659" y="639259"/>
                </a:lnTo>
              </a:path>
            </a:pathLst>
          </a:cu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956767" y="2686618"/>
            <a:ext cx="3887618" cy="1110064"/>
          </a:xfrm>
          <a:custGeom>
            <a:avLst/>
            <a:gdLst>
              <a:gd name="connsiteX0" fmla="*/ 3887618 w 3887618"/>
              <a:gd name="connsiteY0" fmla="*/ 552872 h 1110064"/>
              <a:gd name="connsiteX1" fmla="*/ 3576608 w 3887618"/>
              <a:gd name="connsiteY1" fmla="*/ 358502 h 1110064"/>
              <a:gd name="connsiteX2" fmla="*/ 3382228 w 3887618"/>
              <a:gd name="connsiteY2" fmla="*/ 215965 h 1110064"/>
              <a:gd name="connsiteX3" fmla="*/ 3200805 w 3887618"/>
              <a:gd name="connsiteY3" fmla="*/ 73427 h 1110064"/>
              <a:gd name="connsiteX4" fmla="*/ 2980507 w 3887618"/>
              <a:gd name="connsiteY4" fmla="*/ 21596 h 1110064"/>
              <a:gd name="connsiteX5" fmla="*/ 2695415 w 3887618"/>
              <a:gd name="connsiteY5" fmla="*/ 8638 h 1110064"/>
              <a:gd name="connsiteX6" fmla="*/ 2449199 w 3887618"/>
              <a:gd name="connsiteY6" fmla="*/ 73427 h 1110064"/>
              <a:gd name="connsiteX7" fmla="*/ 2241860 w 3887618"/>
              <a:gd name="connsiteY7" fmla="*/ 215965 h 1110064"/>
              <a:gd name="connsiteX8" fmla="*/ 1904933 w 3887618"/>
              <a:gd name="connsiteY8" fmla="*/ 332587 h 1110064"/>
              <a:gd name="connsiteX9" fmla="*/ 1658717 w 3887618"/>
              <a:gd name="connsiteY9" fmla="*/ 423292 h 1110064"/>
              <a:gd name="connsiteX10" fmla="*/ 1295873 w 3887618"/>
              <a:gd name="connsiteY10" fmla="*/ 475124 h 1110064"/>
              <a:gd name="connsiteX11" fmla="*/ 1036698 w 3887618"/>
              <a:gd name="connsiteY11" fmla="*/ 578788 h 1110064"/>
              <a:gd name="connsiteX12" fmla="*/ 725689 w 3887618"/>
              <a:gd name="connsiteY12" fmla="*/ 708367 h 1110064"/>
              <a:gd name="connsiteX13" fmla="*/ 505391 w 3887618"/>
              <a:gd name="connsiteY13" fmla="*/ 824989 h 1110064"/>
              <a:gd name="connsiteX14" fmla="*/ 0 w 3887618"/>
              <a:gd name="connsiteY14" fmla="*/ 1110064 h 1110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87618" h="1110064">
                <a:moveTo>
                  <a:pt x="3887618" y="552872"/>
                </a:moveTo>
                <a:cubicBezTo>
                  <a:pt x="3774229" y="483762"/>
                  <a:pt x="3660840" y="414653"/>
                  <a:pt x="3576608" y="358502"/>
                </a:cubicBezTo>
                <a:cubicBezTo>
                  <a:pt x="3492376" y="302351"/>
                  <a:pt x="3444862" y="263477"/>
                  <a:pt x="3382228" y="215965"/>
                </a:cubicBezTo>
                <a:cubicBezTo>
                  <a:pt x="3319594" y="168453"/>
                  <a:pt x="3267758" y="105822"/>
                  <a:pt x="3200805" y="73427"/>
                </a:cubicBezTo>
                <a:cubicBezTo>
                  <a:pt x="3133852" y="41032"/>
                  <a:pt x="3064739" y="32394"/>
                  <a:pt x="2980507" y="21596"/>
                </a:cubicBezTo>
                <a:cubicBezTo>
                  <a:pt x="2896275" y="10798"/>
                  <a:pt x="2783966" y="0"/>
                  <a:pt x="2695415" y="8638"/>
                </a:cubicBezTo>
                <a:cubicBezTo>
                  <a:pt x="2606864" y="17277"/>
                  <a:pt x="2524792" y="38872"/>
                  <a:pt x="2449199" y="73427"/>
                </a:cubicBezTo>
                <a:cubicBezTo>
                  <a:pt x="2373606" y="107982"/>
                  <a:pt x="2332571" y="172772"/>
                  <a:pt x="2241860" y="215965"/>
                </a:cubicBezTo>
                <a:cubicBezTo>
                  <a:pt x="2151149" y="259158"/>
                  <a:pt x="2002124" y="298033"/>
                  <a:pt x="1904933" y="332587"/>
                </a:cubicBezTo>
                <a:cubicBezTo>
                  <a:pt x="1807743" y="367142"/>
                  <a:pt x="1760227" y="399536"/>
                  <a:pt x="1658717" y="423292"/>
                </a:cubicBezTo>
                <a:cubicBezTo>
                  <a:pt x="1557207" y="447048"/>
                  <a:pt x="1399543" y="449208"/>
                  <a:pt x="1295873" y="475124"/>
                </a:cubicBezTo>
                <a:cubicBezTo>
                  <a:pt x="1192203" y="501040"/>
                  <a:pt x="1036698" y="578788"/>
                  <a:pt x="1036698" y="578788"/>
                </a:cubicBezTo>
                <a:cubicBezTo>
                  <a:pt x="941667" y="617662"/>
                  <a:pt x="814240" y="667334"/>
                  <a:pt x="725689" y="708367"/>
                </a:cubicBezTo>
                <a:cubicBezTo>
                  <a:pt x="637138" y="749400"/>
                  <a:pt x="626339" y="758040"/>
                  <a:pt x="505391" y="824989"/>
                </a:cubicBezTo>
                <a:cubicBezTo>
                  <a:pt x="384443" y="891938"/>
                  <a:pt x="192221" y="1001001"/>
                  <a:pt x="0" y="1110064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956767" y="1140963"/>
            <a:ext cx="42802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Looking SW from camp at D2 folds with fold</a:t>
            </a:r>
          </a:p>
          <a:p>
            <a:r>
              <a:rPr lang="en-US" dirty="0" smtClean="0"/>
              <a:t>Axis oriented N-S, dipping to the south.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20</Words>
  <Application>Microsoft Macintosh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Lauren Blackburn</dc:creator>
  <cp:lastModifiedBy>Lauren Blackburn</cp:lastModifiedBy>
  <cp:revision>1</cp:revision>
  <dcterms:created xsi:type="dcterms:W3CDTF">2011-12-08T22:30:27Z</dcterms:created>
  <dcterms:modified xsi:type="dcterms:W3CDTF">2011-12-08T22:37:37Z</dcterms:modified>
</cp:coreProperties>
</file>