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1792" y="6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83831-6EE8-8B48-8A03-C10CBBAE1688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E0D1E-9F72-D340-8096-E05FB4DA80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P02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rot="5400000" flipH="1" flipV="1">
            <a:off x="3208866" y="1803400"/>
            <a:ext cx="804334" cy="787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3158066" y="2540000"/>
            <a:ext cx="118534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3945466" y="1854200"/>
            <a:ext cx="118534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8900000">
            <a:off x="3209250" y="1997516"/>
            <a:ext cx="6813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Foliation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rot="16200000" flipH="1">
            <a:off x="6142565" y="1866901"/>
            <a:ext cx="761999" cy="6180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 flipH="1" flipV="1">
            <a:off x="5613396" y="3777721"/>
            <a:ext cx="158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 flipH="1" flipV="1">
            <a:off x="6155266" y="1854994"/>
            <a:ext cx="118534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6784986" y="2509320"/>
            <a:ext cx="95223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 flipH="1" flipV="1">
            <a:off x="6477000" y="2125134"/>
            <a:ext cx="110067" cy="1100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010082" y="2303874"/>
            <a:ext cx="213391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Early carbonate-rich veins parallel </a:t>
            </a:r>
          </a:p>
          <a:p>
            <a:r>
              <a:rPr lang="en-US" sz="1100" dirty="0" smtClean="0"/>
              <a:t>foliation, late quartz-rich veins </a:t>
            </a:r>
          </a:p>
          <a:p>
            <a:r>
              <a:rPr lang="en-US" sz="1100" dirty="0" smtClean="0"/>
              <a:t>parallel cleavage. 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1</cp:revision>
  <dcterms:created xsi:type="dcterms:W3CDTF">2011-12-08T22:39:52Z</dcterms:created>
  <dcterms:modified xsi:type="dcterms:W3CDTF">2011-12-08T22:52:57Z</dcterms:modified>
</cp:coreProperties>
</file>