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B8CE-185C-B74D-9E20-E06CCF21068C}" type="datetimeFigureOut">
              <a:rPr lang="en-US" smtClean="0"/>
              <a:pPr/>
              <a:t>11/28/11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7F0B-1317-2143-B007-6C8BFDFF82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B8CE-185C-B74D-9E20-E06CCF21068C}" type="datetimeFigureOut">
              <a:rPr lang="en-US" smtClean="0"/>
              <a:pPr/>
              <a:t>11/28/11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7F0B-1317-2143-B007-6C8BFDFF82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B8CE-185C-B74D-9E20-E06CCF21068C}" type="datetimeFigureOut">
              <a:rPr lang="en-US" smtClean="0"/>
              <a:pPr/>
              <a:t>11/28/11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7F0B-1317-2143-B007-6C8BFDFF82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B8CE-185C-B74D-9E20-E06CCF21068C}" type="datetimeFigureOut">
              <a:rPr lang="en-US" smtClean="0"/>
              <a:pPr/>
              <a:t>11/28/11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7F0B-1317-2143-B007-6C8BFDFF82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B8CE-185C-B74D-9E20-E06CCF21068C}" type="datetimeFigureOut">
              <a:rPr lang="en-US" smtClean="0"/>
              <a:pPr/>
              <a:t>11/28/11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7F0B-1317-2143-B007-6C8BFDFF82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B8CE-185C-B74D-9E20-E06CCF21068C}" type="datetimeFigureOut">
              <a:rPr lang="en-US" smtClean="0"/>
              <a:pPr/>
              <a:t>11/28/11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7F0B-1317-2143-B007-6C8BFDFF82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B8CE-185C-B74D-9E20-E06CCF21068C}" type="datetimeFigureOut">
              <a:rPr lang="en-US" smtClean="0"/>
              <a:pPr/>
              <a:t>11/28/11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7F0B-1317-2143-B007-6C8BFDFF82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B8CE-185C-B74D-9E20-E06CCF21068C}" type="datetimeFigureOut">
              <a:rPr lang="en-US" smtClean="0"/>
              <a:pPr/>
              <a:t>11/28/11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7F0B-1317-2143-B007-6C8BFDFF82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B8CE-185C-B74D-9E20-E06CCF21068C}" type="datetimeFigureOut">
              <a:rPr lang="en-US" smtClean="0"/>
              <a:pPr/>
              <a:t>11/28/11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7F0B-1317-2143-B007-6C8BFDFF82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B8CE-185C-B74D-9E20-E06CCF21068C}" type="datetimeFigureOut">
              <a:rPr lang="en-US" smtClean="0"/>
              <a:pPr/>
              <a:t>11/28/11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7F0B-1317-2143-B007-6C8BFDFF82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B8CE-185C-B74D-9E20-E06CCF21068C}" type="datetimeFigureOut">
              <a:rPr lang="en-US" smtClean="0"/>
              <a:pPr/>
              <a:t>11/28/11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7F0B-1317-2143-B007-6C8BFDFF82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0B8CE-185C-B74D-9E20-E06CCF21068C}" type="datetimeFigureOut">
              <a:rPr lang="en-US" smtClean="0"/>
              <a:pPr/>
              <a:t>11/28/11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F7F0B-1317-2143-B007-6C8BFDFF823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BA Aug2011 07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Freeform 6"/>
          <p:cNvSpPr/>
          <p:nvPr/>
        </p:nvSpPr>
        <p:spPr>
          <a:xfrm>
            <a:off x="1412501" y="3157423"/>
            <a:ext cx="842317" cy="138218"/>
          </a:xfrm>
          <a:custGeom>
            <a:avLst/>
            <a:gdLst>
              <a:gd name="connsiteX0" fmla="*/ 0 w 842317"/>
              <a:gd name="connsiteY0" fmla="*/ 56151 h 138218"/>
              <a:gd name="connsiteX1" fmla="*/ 181422 w 842317"/>
              <a:gd name="connsiteY1" fmla="*/ 4319 h 138218"/>
              <a:gd name="connsiteX2" fmla="*/ 375803 w 842317"/>
              <a:gd name="connsiteY2" fmla="*/ 82067 h 138218"/>
              <a:gd name="connsiteX3" fmla="*/ 531308 w 842317"/>
              <a:gd name="connsiteY3" fmla="*/ 120941 h 138218"/>
              <a:gd name="connsiteX4" fmla="*/ 673854 w 842317"/>
              <a:gd name="connsiteY4" fmla="*/ 133899 h 138218"/>
              <a:gd name="connsiteX5" fmla="*/ 738647 w 842317"/>
              <a:gd name="connsiteY5" fmla="*/ 95025 h 138218"/>
              <a:gd name="connsiteX6" fmla="*/ 842317 w 842317"/>
              <a:gd name="connsiteY6" fmla="*/ 17277 h 13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2317" h="138218">
                <a:moveTo>
                  <a:pt x="0" y="56151"/>
                </a:moveTo>
                <a:cubicBezTo>
                  <a:pt x="59394" y="28075"/>
                  <a:pt x="118788" y="0"/>
                  <a:pt x="181422" y="4319"/>
                </a:cubicBezTo>
                <a:cubicBezTo>
                  <a:pt x="244056" y="8638"/>
                  <a:pt x="317489" y="62630"/>
                  <a:pt x="375803" y="82067"/>
                </a:cubicBezTo>
                <a:cubicBezTo>
                  <a:pt x="434117" y="101504"/>
                  <a:pt x="481633" y="112302"/>
                  <a:pt x="531308" y="120941"/>
                </a:cubicBezTo>
                <a:cubicBezTo>
                  <a:pt x="580983" y="129580"/>
                  <a:pt x="639298" y="138218"/>
                  <a:pt x="673854" y="133899"/>
                </a:cubicBezTo>
                <a:cubicBezTo>
                  <a:pt x="708411" y="129580"/>
                  <a:pt x="710570" y="114462"/>
                  <a:pt x="738647" y="95025"/>
                </a:cubicBezTo>
                <a:cubicBezTo>
                  <a:pt x="766724" y="75588"/>
                  <a:pt x="804520" y="46432"/>
                  <a:pt x="842317" y="17277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3239681" y="3094792"/>
            <a:ext cx="3317434" cy="535597"/>
          </a:xfrm>
          <a:custGeom>
            <a:avLst/>
            <a:gdLst>
              <a:gd name="connsiteX0" fmla="*/ 0 w 3317434"/>
              <a:gd name="connsiteY0" fmla="*/ 53992 h 535597"/>
              <a:gd name="connsiteX1" fmla="*/ 272133 w 3317434"/>
              <a:gd name="connsiteY1" fmla="*/ 15118 h 535597"/>
              <a:gd name="connsiteX2" fmla="*/ 388762 w 3317434"/>
              <a:gd name="connsiteY2" fmla="*/ 2160 h 535597"/>
              <a:gd name="connsiteX3" fmla="*/ 673854 w 3317434"/>
              <a:gd name="connsiteY3" fmla="*/ 28076 h 535597"/>
              <a:gd name="connsiteX4" fmla="*/ 829359 w 3317434"/>
              <a:gd name="connsiteY4" fmla="*/ 53992 h 535597"/>
              <a:gd name="connsiteX5" fmla="*/ 1023739 w 3317434"/>
              <a:gd name="connsiteY5" fmla="*/ 144698 h 535597"/>
              <a:gd name="connsiteX6" fmla="*/ 1218120 w 3317434"/>
              <a:gd name="connsiteY6" fmla="*/ 339067 h 535597"/>
              <a:gd name="connsiteX7" fmla="*/ 1321790 w 3317434"/>
              <a:gd name="connsiteY7" fmla="*/ 442731 h 535597"/>
              <a:gd name="connsiteX8" fmla="*/ 1373625 w 3317434"/>
              <a:gd name="connsiteY8" fmla="*/ 494563 h 535597"/>
              <a:gd name="connsiteX9" fmla="*/ 1516171 w 3317434"/>
              <a:gd name="connsiteY9" fmla="*/ 533437 h 535597"/>
              <a:gd name="connsiteX10" fmla="*/ 1710552 w 3317434"/>
              <a:gd name="connsiteY10" fmla="*/ 507521 h 535597"/>
              <a:gd name="connsiteX11" fmla="*/ 1891974 w 3317434"/>
              <a:gd name="connsiteY11" fmla="*/ 429773 h 535597"/>
              <a:gd name="connsiteX12" fmla="*/ 2125231 w 3317434"/>
              <a:gd name="connsiteY12" fmla="*/ 339067 h 535597"/>
              <a:gd name="connsiteX13" fmla="*/ 2345529 w 3317434"/>
              <a:gd name="connsiteY13" fmla="*/ 300193 h 535597"/>
              <a:gd name="connsiteX14" fmla="*/ 2539910 w 3317434"/>
              <a:gd name="connsiteY14" fmla="*/ 274277 h 535597"/>
              <a:gd name="connsiteX15" fmla="*/ 2876837 w 3317434"/>
              <a:gd name="connsiteY15" fmla="*/ 235404 h 535597"/>
              <a:gd name="connsiteX16" fmla="*/ 3317434 w 3317434"/>
              <a:gd name="connsiteY16" fmla="*/ 209488 h 535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17434" h="535597">
                <a:moveTo>
                  <a:pt x="0" y="53992"/>
                </a:moveTo>
                <a:lnTo>
                  <a:pt x="272133" y="15118"/>
                </a:lnTo>
                <a:cubicBezTo>
                  <a:pt x="336927" y="6479"/>
                  <a:pt x="321809" y="0"/>
                  <a:pt x="388762" y="2160"/>
                </a:cubicBezTo>
                <a:cubicBezTo>
                  <a:pt x="455715" y="4320"/>
                  <a:pt x="600421" y="19437"/>
                  <a:pt x="673854" y="28076"/>
                </a:cubicBezTo>
                <a:cubicBezTo>
                  <a:pt x="747287" y="36715"/>
                  <a:pt x="771045" y="34555"/>
                  <a:pt x="829359" y="53992"/>
                </a:cubicBezTo>
                <a:cubicBezTo>
                  <a:pt x="887673" y="73429"/>
                  <a:pt x="958946" y="97186"/>
                  <a:pt x="1023739" y="144698"/>
                </a:cubicBezTo>
                <a:cubicBezTo>
                  <a:pt x="1088532" y="192210"/>
                  <a:pt x="1218120" y="339067"/>
                  <a:pt x="1218120" y="339067"/>
                </a:cubicBezTo>
                <a:lnTo>
                  <a:pt x="1321790" y="442731"/>
                </a:lnTo>
                <a:cubicBezTo>
                  <a:pt x="1347707" y="468647"/>
                  <a:pt x="1341228" y="479445"/>
                  <a:pt x="1373625" y="494563"/>
                </a:cubicBezTo>
                <a:cubicBezTo>
                  <a:pt x="1406022" y="509681"/>
                  <a:pt x="1460017" y="531277"/>
                  <a:pt x="1516171" y="533437"/>
                </a:cubicBezTo>
                <a:cubicBezTo>
                  <a:pt x="1572325" y="535597"/>
                  <a:pt x="1647918" y="524798"/>
                  <a:pt x="1710552" y="507521"/>
                </a:cubicBezTo>
                <a:cubicBezTo>
                  <a:pt x="1773186" y="490244"/>
                  <a:pt x="1822861" y="457849"/>
                  <a:pt x="1891974" y="429773"/>
                </a:cubicBezTo>
                <a:cubicBezTo>
                  <a:pt x="1961087" y="401697"/>
                  <a:pt x="2049639" y="360664"/>
                  <a:pt x="2125231" y="339067"/>
                </a:cubicBezTo>
                <a:cubicBezTo>
                  <a:pt x="2200824" y="317470"/>
                  <a:pt x="2276416" y="310991"/>
                  <a:pt x="2345529" y="300193"/>
                </a:cubicBezTo>
                <a:cubicBezTo>
                  <a:pt x="2414642" y="289395"/>
                  <a:pt x="2539910" y="274277"/>
                  <a:pt x="2539910" y="274277"/>
                </a:cubicBezTo>
                <a:cubicBezTo>
                  <a:pt x="2628461" y="263479"/>
                  <a:pt x="2747250" y="246202"/>
                  <a:pt x="2876837" y="235404"/>
                </a:cubicBezTo>
                <a:cubicBezTo>
                  <a:pt x="3006424" y="224606"/>
                  <a:pt x="3317434" y="209488"/>
                  <a:pt x="3317434" y="209488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853098" y="3630389"/>
            <a:ext cx="2721332" cy="516158"/>
          </a:xfrm>
          <a:custGeom>
            <a:avLst/>
            <a:gdLst>
              <a:gd name="connsiteX0" fmla="*/ 0 w 2721332"/>
              <a:gd name="connsiteY0" fmla="*/ 88545 h 516158"/>
              <a:gd name="connsiteX1" fmla="*/ 207339 w 2721332"/>
              <a:gd name="connsiteY1" fmla="*/ 36714 h 516158"/>
              <a:gd name="connsiteX2" fmla="*/ 323968 w 2721332"/>
              <a:gd name="connsiteY2" fmla="*/ 36714 h 516158"/>
              <a:gd name="connsiteX3" fmla="*/ 492431 w 2721332"/>
              <a:gd name="connsiteY3" fmla="*/ 88545 h 516158"/>
              <a:gd name="connsiteX4" fmla="*/ 609060 w 2721332"/>
              <a:gd name="connsiteY4" fmla="*/ 179251 h 516158"/>
              <a:gd name="connsiteX5" fmla="*/ 751606 w 2721332"/>
              <a:gd name="connsiteY5" fmla="*/ 192209 h 516158"/>
              <a:gd name="connsiteX6" fmla="*/ 920069 w 2721332"/>
              <a:gd name="connsiteY6" fmla="*/ 192209 h 516158"/>
              <a:gd name="connsiteX7" fmla="*/ 1101491 w 2721332"/>
              <a:gd name="connsiteY7" fmla="*/ 192209 h 516158"/>
              <a:gd name="connsiteX8" fmla="*/ 1321790 w 2721332"/>
              <a:gd name="connsiteY8" fmla="*/ 101503 h 516158"/>
              <a:gd name="connsiteX9" fmla="*/ 1542088 w 2721332"/>
              <a:gd name="connsiteY9" fmla="*/ 36714 h 516158"/>
              <a:gd name="connsiteX10" fmla="*/ 1736469 w 2721332"/>
              <a:gd name="connsiteY10" fmla="*/ 10798 h 516158"/>
              <a:gd name="connsiteX11" fmla="*/ 1943808 w 2721332"/>
              <a:gd name="connsiteY11" fmla="*/ 10798 h 516158"/>
              <a:gd name="connsiteX12" fmla="*/ 2138189 w 2721332"/>
              <a:gd name="connsiteY12" fmla="*/ 75587 h 516158"/>
              <a:gd name="connsiteX13" fmla="*/ 2475116 w 2721332"/>
              <a:gd name="connsiteY13" fmla="*/ 282915 h 516158"/>
              <a:gd name="connsiteX14" fmla="*/ 2617662 w 2721332"/>
              <a:gd name="connsiteY14" fmla="*/ 399536 h 516158"/>
              <a:gd name="connsiteX15" fmla="*/ 2721332 w 2721332"/>
              <a:gd name="connsiteY15" fmla="*/ 516158 h 516158"/>
              <a:gd name="connsiteX0" fmla="*/ 0 w 2721332"/>
              <a:gd name="connsiteY0" fmla="*/ 88545 h 516158"/>
              <a:gd name="connsiteX1" fmla="*/ 207339 w 2721332"/>
              <a:gd name="connsiteY1" fmla="*/ 36714 h 516158"/>
              <a:gd name="connsiteX2" fmla="*/ 323968 w 2721332"/>
              <a:gd name="connsiteY2" fmla="*/ 36714 h 516158"/>
              <a:gd name="connsiteX3" fmla="*/ 492431 w 2721332"/>
              <a:gd name="connsiteY3" fmla="*/ 88545 h 516158"/>
              <a:gd name="connsiteX4" fmla="*/ 609060 w 2721332"/>
              <a:gd name="connsiteY4" fmla="*/ 179251 h 516158"/>
              <a:gd name="connsiteX5" fmla="*/ 751606 w 2721332"/>
              <a:gd name="connsiteY5" fmla="*/ 192209 h 516158"/>
              <a:gd name="connsiteX6" fmla="*/ 920069 w 2721332"/>
              <a:gd name="connsiteY6" fmla="*/ 192209 h 516158"/>
              <a:gd name="connsiteX7" fmla="*/ 1101491 w 2721332"/>
              <a:gd name="connsiteY7" fmla="*/ 192209 h 516158"/>
              <a:gd name="connsiteX8" fmla="*/ 1321790 w 2721332"/>
              <a:gd name="connsiteY8" fmla="*/ 101503 h 516158"/>
              <a:gd name="connsiteX9" fmla="*/ 1542088 w 2721332"/>
              <a:gd name="connsiteY9" fmla="*/ 36714 h 516158"/>
              <a:gd name="connsiteX10" fmla="*/ 1736469 w 2721332"/>
              <a:gd name="connsiteY10" fmla="*/ 10798 h 516158"/>
              <a:gd name="connsiteX11" fmla="*/ 1943808 w 2721332"/>
              <a:gd name="connsiteY11" fmla="*/ 10798 h 516158"/>
              <a:gd name="connsiteX12" fmla="*/ 2138189 w 2721332"/>
              <a:gd name="connsiteY12" fmla="*/ 75587 h 516158"/>
              <a:gd name="connsiteX13" fmla="*/ 2475116 w 2721332"/>
              <a:gd name="connsiteY13" fmla="*/ 282915 h 516158"/>
              <a:gd name="connsiteX14" fmla="*/ 2617662 w 2721332"/>
              <a:gd name="connsiteY14" fmla="*/ 399536 h 516158"/>
              <a:gd name="connsiteX15" fmla="*/ 2721332 w 2721332"/>
              <a:gd name="connsiteY15" fmla="*/ 516158 h 51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21332" h="516158">
                <a:moveTo>
                  <a:pt x="0" y="88545"/>
                </a:moveTo>
                <a:cubicBezTo>
                  <a:pt x="76672" y="66949"/>
                  <a:pt x="153344" y="45353"/>
                  <a:pt x="207339" y="36714"/>
                </a:cubicBezTo>
                <a:cubicBezTo>
                  <a:pt x="261334" y="28075"/>
                  <a:pt x="276453" y="28076"/>
                  <a:pt x="323968" y="36714"/>
                </a:cubicBezTo>
                <a:cubicBezTo>
                  <a:pt x="371483" y="45353"/>
                  <a:pt x="444916" y="64789"/>
                  <a:pt x="492431" y="88545"/>
                </a:cubicBezTo>
                <a:cubicBezTo>
                  <a:pt x="539946" y="112301"/>
                  <a:pt x="565864" y="161974"/>
                  <a:pt x="609060" y="179251"/>
                </a:cubicBezTo>
                <a:cubicBezTo>
                  <a:pt x="652256" y="196528"/>
                  <a:pt x="699771" y="190049"/>
                  <a:pt x="751606" y="192209"/>
                </a:cubicBezTo>
                <a:cubicBezTo>
                  <a:pt x="803441" y="194369"/>
                  <a:pt x="920069" y="192209"/>
                  <a:pt x="920069" y="192209"/>
                </a:cubicBezTo>
                <a:cubicBezTo>
                  <a:pt x="978383" y="192209"/>
                  <a:pt x="1034537" y="207327"/>
                  <a:pt x="1101491" y="192209"/>
                </a:cubicBezTo>
                <a:cubicBezTo>
                  <a:pt x="1168445" y="177091"/>
                  <a:pt x="1248357" y="127419"/>
                  <a:pt x="1321790" y="101503"/>
                </a:cubicBezTo>
                <a:cubicBezTo>
                  <a:pt x="1395223" y="75587"/>
                  <a:pt x="1472975" y="51831"/>
                  <a:pt x="1542088" y="36714"/>
                </a:cubicBezTo>
                <a:cubicBezTo>
                  <a:pt x="1611201" y="21597"/>
                  <a:pt x="1669516" y="15117"/>
                  <a:pt x="1736469" y="10798"/>
                </a:cubicBezTo>
                <a:cubicBezTo>
                  <a:pt x="1803422" y="6479"/>
                  <a:pt x="1876855" y="0"/>
                  <a:pt x="1943808" y="10798"/>
                </a:cubicBezTo>
                <a:cubicBezTo>
                  <a:pt x="2010761" y="21596"/>
                  <a:pt x="2049638" y="30234"/>
                  <a:pt x="2138189" y="75587"/>
                </a:cubicBezTo>
                <a:cubicBezTo>
                  <a:pt x="2226740" y="120940"/>
                  <a:pt x="2395204" y="228924"/>
                  <a:pt x="2475116" y="282915"/>
                </a:cubicBezTo>
                <a:cubicBezTo>
                  <a:pt x="2555028" y="336907"/>
                  <a:pt x="2576626" y="360662"/>
                  <a:pt x="2617662" y="399536"/>
                </a:cubicBezTo>
                <a:cubicBezTo>
                  <a:pt x="2658698" y="438410"/>
                  <a:pt x="2721332" y="516158"/>
                  <a:pt x="2721332" y="516158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840139" y="3919783"/>
            <a:ext cx="2501034" cy="369302"/>
          </a:xfrm>
          <a:custGeom>
            <a:avLst/>
            <a:gdLst>
              <a:gd name="connsiteX0" fmla="*/ 0 w 2501034"/>
              <a:gd name="connsiteY0" fmla="*/ 149016 h 369302"/>
              <a:gd name="connsiteX1" fmla="*/ 168463 w 2501034"/>
              <a:gd name="connsiteY1" fmla="*/ 110142 h 369302"/>
              <a:gd name="connsiteX2" fmla="*/ 259174 w 2501034"/>
              <a:gd name="connsiteY2" fmla="*/ 110142 h 369302"/>
              <a:gd name="connsiteX3" fmla="*/ 349885 w 2501034"/>
              <a:gd name="connsiteY3" fmla="*/ 110142 h 369302"/>
              <a:gd name="connsiteX4" fmla="*/ 440597 w 2501034"/>
              <a:gd name="connsiteY4" fmla="*/ 136058 h 369302"/>
              <a:gd name="connsiteX5" fmla="*/ 583142 w 2501034"/>
              <a:gd name="connsiteY5" fmla="*/ 213806 h 369302"/>
              <a:gd name="connsiteX6" fmla="*/ 699771 w 2501034"/>
              <a:gd name="connsiteY6" fmla="*/ 252680 h 369302"/>
              <a:gd name="connsiteX7" fmla="*/ 777523 w 2501034"/>
              <a:gd name="connsiteY7" fmla="*/ 304512 h 369302"/>
              <a:gd name="connsiteX8" fmla="*/ 933028 w 2501034"/>
              <a:gd name="connsiteY8" fmla="*/ 343386 h 369302"/>
              <a:gd name="connsiteX9" fmla="*/ 1062615 w 2501034"/>
              <a:gd name="connsiteY9" fmla="*/ 291554 h 369302"/>
              <a:gd name="connsiteX10" fmla="*/ 1192203 w 2501034"/>
              <a:gd name="connsiteY10" fmla="*/ 226764 h 369302"/>
              <a:gd name="connsiteX11" fmla="*/ 1295872 w 2501034"/>
              <a:gd name="connsiteY11" fmla="*/ 149016 h 369302"/>
              <a:gd name="connsiteX12" fmla="*/ 1360666 w 2501034"/>
              <a:gd name="connsiteY12" fmla="*/ 84226 h 369302"/>
              <a:gd name="connsiteX13" fmla="*/ 1464336 w 2501034"/>
              <a:gd name="connsiteY13" fmla="*/ 45353 h 369302"/>
              <a:gd name="connsiteX14" fmla="*/ 1645758 w 2501034"/>
              <a:gd name="connsiteY14" fmla="*/ 6479 h 369302"/>
              <a:gd name="connsiteX15" fmla="*/ 1775345 w 2501034"/>
              <a:gd name="connsiteY15" fmla="*/ 6479 h 369302"/>
              <a:gd name="connsiteX16" fmla="*/ 1930850 w 2501034"/>
              <a:gd name="connsiteY16" fmla="*/ 45353 h 369302"/>
              <a:gd name="connsiteX17" fmla="*/ 2125231 w 2501034"/>
              <a:gd name="connsiteY17" fmla="*/ 110142 h 369302"/>
              <a:gd name="connsiteX18" fmla="*/ 2280735 w 2501034"/>
              <a:gd name="connsiteY18" fmla="*/ 187890 h 369302"/>
              <a:gd name="connsiteX19" fmla="*/ 2410323 w 2501034"/>
              <a:gd name="connsiteY19" fmla="*/ 304512 h 369302"/>
              <a:gd name="connsiteX20" fmla="*/ 2501034 w 2501034"/>
              <a:gd name="connsiteY20" fmla="*/ 369302 h 369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501034" h="369302">
                <a:moveTo>
                  <a:pt x="0" y="149016"/>
                </a:moveTo>
                <a:cubicBezTo>
                  <a:pt x="62633" y="132818"/>
                  <a:pt x="125267" y="116621"/>
                  <a:pt x="168463" y="110142"/>
                </a:cubicBezTo>
                <a:cubicBezTo>
                  <a:pt x="211659" y="103663"/>
                  <a:pt x="259174" y="110142"/>
                  <a:pt x="259174" y="110142"/>
                </a:cubicBezTo>
                <a:cubicBezTo>
                  <a:pt x="289411" y="110142"/>
                  <a:pt x="319648" y="105823"/>
                  <a:pt x="349885" y="110142"/>
                </a:cubicBezTo>
                <a:cubicBezTo>
                  <a:pt x="380122" y="114461"/>
                  <a:pt x="401721" y="118781"/>
                  <a:pt x="440597" y="136058"/>
                </a:cubicBezTo>
                <a:cubicBezTo>
                  <a:pt x="479473" y="153335"/>
                  <a:pt x="539946" y="194369"/>
                  <a:pt x="583142" y="213806"/>
                </a:cubicBezTo>
                <a:cubicBezTo>
                  <a:pt x="626338" y="233243"/>
                  <a:pt x="667374" y="237562"/>
                  <a:pt x="699771" y="252680"/>
                </a:cubicBezTo>
                <a:cubicBezTo>
                  <a:pt x="732168" y="267798"/>
                  <a:pt x="738647" y="289394"/>
                  <a:pt x="777523" y="304512"/>
                </a:cubicBezTo>
                <a:cubicBezTo>
                  <a:pt x="816399" y="319630"/>
                  <a:pt x="885513" y="345546"/>
                  <a:pt x="933028" y="343386"/>
                </a:cubicBezTo>
                <a:cubicBezTo>
                  <a:pt x="980543" y="341226"/>
                  <a:pt x="1019419" y="310991"/>
                  <a:pt x="1062615" y="291554"/>
                </a:cubicBezTo>
                <a:cubicBezTo>
                  <a:pt x="1105811" y="272117"/>
                  <a:pt x="1153327" y="250520"/>
                  <a:pt x="1192203" y="226764"/>
                </a:cubicBezTo>
                <a:cubicBezTo>
                  <a:pt x="1231079" y="203008"/>
                  <a:pt x="1267795" y="172772"/>
                  <a:pt x="1295872" y="149016"/>
                </a:cubicBezTo>
                <a:cubicBezTo>
                  <a:pt x="1323949" y="125260"/>
                  <a:pt x="1332589" y="101503"/>
                  <a:pt x="1360666" y="84226"/>
                </a:cubicBezTo>
                <a:cubicBezTo>
                  <a:pt x="1388743" y="66949"/>
                  <a:pt x="1416821" y="58311"/>
                  <a:pt x="1464336" y="45353"/>
                </a:cubicBezTo>
                <a:cubicBezTo>
                  <a:pt x="1511851" y="32395"/>
                  <a:pt x="1593923" y="12958"/>
                  <a:pt x="1645758" y="6479"/>
                </a:cubicBezTo>
                <a:cubicBezTo>
                  <a:pt x="1697593" y="0"/>
                  <a:pt x="1727830" y="0"/>
                  <a:pt x="1775345" y="6479"/>
                </a:cubicBezTo>
                <a:cubicBezTo>
                  <a:pt x="1822860" y="12958"/>
                  <a:pt x="1872536" y="28076"/>
                  <a:pt x="1930850" y="45353"/>
                </a:cubicBezTo>
                <a:cubicBezTo>
                  <a:pt x="1989164" y="62630"/>
                  <a:pt x="2066917" y="86386"/>
                  <a:pt x="2125231" y="110142"/>
                </a:cubicBezTo>
                <a:cubicBezTo>
                  <a:pt x="2183545" y="133898"/>
                  <a:pt x="2233220" y="155495"/>
                  <a:pt x="2280735" y="187890"/>
                </a:cubicBezTo>
                <a:cubicBezTo>
                  <a:pt x="2328250" y="220285"/>
                  <a:pt x="2373607" y="274277"/>
                  <a:pt x="2410323" y="304512"/>
                </a:cubicBezTo>
                <a:cubicBezTo>
                  <a:pt x="2447039" y="334747"/>
                  <a:pt x="2501034" y="369302"/>
                  <a:pt x="2501034" y="369302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rot="5400000" flipH="1" flipV="1">
            <a:off x="4558934" y="3226923"/>
            <a:ext cx="535598" cy="19517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574430" y="2687380"/>
            <a:ext cx="82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6/113°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9942" y="6024667"/>
            <a:ext cx="492283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Station VBA055- D</a:t>
            </a:r>
            <a:r>
              <a:rPr lang="en-US" baseline="-25000" dirty="0" smtClean="0"/>
              <a:t>1</a:t>
            </a:r>
            <a:r>
              <a:rPr lang="en-US" dirty="0" smtClean="0"/>
              <a:t> </a:t>
            </a:r>
            <a:r>
              <a:rPr lang="en-US" dirty="0" smtClean="0"/>
              <a:t>evident (northeast </a:t>
            </a:r>
            <a:r>
              <a:rPr lang="en-US" dirty="0" err="1" smtClean="0"/>
              <a:t>vergence</a:t>
            </a:r>
            <a:r>
              <a:rPr lang="en-US" dirty="0" smtClean="0"/>
              <a:t>) – fold </a:t>
            </a:r>
            <a:r>
              <a:rPr lang="en-US" dirty="0" smtClean="0"/>
              <a:t>is</a:t>
            </a:r>
            <a:r>
              <a:rPr lang="en-US" dirty="0" smtClean="0"/>
              <a:t> </a:t>
            </a:r>
            <a:r>
              <a:rPr lang="en-US" dirty="0" smtClean="0"/>
              <a:t>plunging </a:t>
            </a:r>
            <a:r>
              <a:rPr lang="en-US" dirty="0" smtClean="0"/>
              <a:t>6° on an Azimuth of 113°. </a:t>
            </a:r>
            <a:endParaRPr lang="en-US" dirty="0"/>
          </a:p>
        </p:txBody>
      </p:sp>
      <p:sp>
        <p:nvSpPr>
          <p:cNvPr id="18" name="Striped Right Arrow 17"/>
          <p:cNvSpPr/>
          <p:nvPr/>
        </p:nvSpPr>
        <p:spPr>
          <a:xfrm rot="16200000">
            <a:off x="5109354" y="505340"/>
            <a:ext cx="673854" cy="103664"/>
          </a:xfrm>
          <a:prstGeom prst="stripedRightArrow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  <a:scene3d>
            <a:camera prst="perspectiveFront" fov="1500000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092777" y="932973"/>
            <a:ext cx="670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Looking </a:t>
            </a:r>
          </a:p>
          <a:p>
            <a:pPr algn="ctr"/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East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28</Words>
  <Application>Microsoft Macintosh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Lauren Blackburn</dc:creator>
  <cp:lastModifiedBy>Lauren Blackburn</cp:lastModifiedBy>
  <cp:revision>2</cp:revision>
  <dcterms:created xsi:type="dcterms:W3CDTF">2011-11-29T00:21:41Z</dcterms:created>
  <dcterms:modified xsi:type="dcterms:W3CDTF">2011-11-29T00:22:46Z</dcterms:modified>
</cp:coreProperties>
</file>