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>
        <p:scale>
          <a:sx n="200" d="100"/>
          <a:sy n="200" d="100"/>
        </p:scale>
        <p:origin x="760" y="29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C90CA-8E99-4A46-9F86-736FEED1D473}" type="datetimeFigureOut">
              <a:rPr lang="en-US" smtClean="0"/>
              <a:t>12/3/11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7A98A-0C34-1541-B0E5-91E268378D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C90CA-8E99-4A46-9F86-736FEED1D473}" type="datetimeFigureOut">
              <a:rPr lang="en-US" smtClean="0"/>
              <a:t>12/3/11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7A98A-0C34-1541-B0E5-91E268378D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C90CA-8E99-4A46-9F86-736FEED1D473}" type="datetimeFigureOut">
              <a:rPr lang="en-US" smtClean="0"/>
              <a:t>12/3/11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7A98A-0C34-1541-B0E5-91E268378D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C90CA-8E99-4A46-9F86-736FEED1D473}" type="datetimeFigureOut">
              <a:rPr lang="en-US" smtClean="0"/>
              <a:t>12/3/11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7A98A-0C34-1541-B0E5-91E268378D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C90CA-8E99-4A46-9F86-736FEED1D473}" type="datetimeFigureOut">
              <a:rPr lang="en-US" smtClean="0"/>
              <a:t>12/3/11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7A98A-0C34-1541-B0E5-91E268378D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C90CA-8E99-4A46-9F86-736FEED1D473}" type="datetimeFigureOut">
              <a:rPr lang="en-US" smtClean="0"/>
              <a:t>12/3/11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7A98A-0C34-1541-B0E5-91E268378D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C90CA-8E99-4A46-9F86-736FEED1D473}" type="datetimeFigureOut">
              <a:rPr lang="en-US" smtClean="0"/>
              <a:t>12/3/11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7A98A-0C34-1541-B0E5-91E268378D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C90CA-8E99-4A46-9F86-736FEED1D473}" type="datetimeFigureOut">
              <a:rPr lang="en-US" smtClean="0"/>
              <a:t>12/3/11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7A98A-0C34-1541-B0E5-91E268378D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C90CA-8E99-4A46-9F86-736FEED1D473}" type="datetimeFigureOut">
              <a:rPr lang="en-US" smtClean="0"/>
              <a:t>12/3/11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7A98A-0C34-1541-B0E5-91E268378D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C90CA-8E99-4A46-9F86-736FEED1D473}" type="datetimeFigureOut">
              <a:rPr lang="en-US" smtClean="0"/>
              <a:t>12/3/11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7A98A-0C34-1541-B0E5-91E268378D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C90CA-8E99-4A46-9F86-736FEED1D473}" type="datetimeFigureOut">
              <a:rPr lang="en-US" smtClean="0"/>
              <a:t>12/3/11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7A98A-0C34-1541-B0E5-91E268378D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AC90CA-8E99-4A46-9F86-736FEED1D473}" type="datetimeFigureOut">
              <a:rPr lang="en-US" smtClean="0"/>
              <a:t>12/3/11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7A98A-0C34-1541-B0E5-91E268378D7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deas_VBA_geolog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3861" y="0"/>
            <a:ext cx="5296277" cy="6858000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rot="10800000" flipV="1">
            <a:off x="4464050" y="4203700"/>
            <a:ext cx="304800" cy="1079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711700" y="3994150"/>
            <a:ext cx="15430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MAYBE CLIP WHERE</a:t>
            </a:r>
          </a:p>
          <a:p>
            <a:r>
              <a:rPr lang="en-US" sz="1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IT MEETS FAULT?</a:t>
            </a:r>
            <a:endParaRPr lang="en-US" sz="1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 rot="20400000">
            <a:off x="4006850" y="3587750"/>
            <a:ext cx="273050" cy="837287"/>
          </a:xfrm>
          <a:prstGeom prst="ellipse">
            <a:avLst/>
          </a:prstGeom>
          <a:noFill/>
          <a:effectLst>
            <a:outerShdw blurRad="40000" dist="23000" dir="66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/>
          <p:cNvCxnSpPr>
            <a:stCxn id="10" idx="6"/>
          </p:cNvCxnSpPr>
          <p:nvPr/>
        </p:nvCxnSpPr>
        <p:spPr>
          <a:xfrm flipV="1">
            <a:off x="4271667" y="3810000"/>
            <a:ext cx="332083" cy="1497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521200" y="3575050"/>
            <a:ext cx="140294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MIGHT BE A THRUST</a:t>
            </a:r>
          </a:p>
          <a:p>
            <a:r>
              <a:rPr lang="en-US" sz="1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SLICE OF NARCHILLA</a:t>
            </a:r>
            <a:endParaRPr lang="en-US" sz="1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 flipV="1">
            <a:off x="1822450" y="4380587"/>
            <a:ext cx="781050" cy="22951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1822450" y="4610100"/>
            <a:ext cx="1111250" cy="203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915229" y="4244429"/>
            <a:ext cx="11673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CHANGE VEINS TO LINE W/ V</a:t>
            </a:r>
          </a:p>
          <a:p>
            <a:r>
              <a:rPr lang="en-US" sz="1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ACCORDING TO ORIENTATION</a:t>
            </a:r>
            <a:endParaRPr lang="en-US" sz="1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2825750" y="3959700"/>
            <a:ext cx="577850" cy="28472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2228850" y="3752850"/>
            <a:ext cx="72832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IGNORE </a:t>
            </a:r>
          </a:p>
          <a:p>
            <a:r>
              <a:rPr lang="en-US" sz="1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THIS</a:t>
            </a:r>
            <a:r>
              <a:rPr lang="en-US" sz="1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LINE</a:t>
            </a:r>
            <a:endParaRPr lang="en-US" sz="1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28</Words>
  <Application>Microsoft Macintosh PowerPoint</Application>
  <PresentationFormat>On-screen Show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Lauren Blackburn</dc:creator>
  <cp:lastModifiedBy>Lauren Blackburn</cp:lastModifiedBy>
  <cp:revision>1</cp:revision>
  <cp:lastPrinted>2011-12-04T01:41:56Z</cp:lastPrinted>
  <dcterms:created xsi:type="dcterms:W3CDTF">2011-12-04T01:20:21Z</dcterms:created>
  <dcterms:modified xsi:type="dcterms:W3CDTF">2011-12-04T02:08:43Z</dcterms:modified>
</cp:coreProperties>
</file>